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" y="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49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4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2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89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31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8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2" r:id="rId6"/>
    <p:sldLayoutId id="2147483808" r:id="rId7"/>
    <p:sldLayoutId id="2147483809" r:id="rId8"/>
    <p:sldLayoutId id="2147483810" r:id="rId9"/>
    <p:sldLayoutId id="2147483811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A99A0-AD66-6ED5-3A1E-6FEDA715C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894" y="4664034"/>
            <a:ext cx="6069082" cy="1584361"/>
          </a:xfrm>
        </p:spPr>
        <p:txBody>
          <a:bodyPr anchor="ctr">
            <a:noAutofit/>
          </a:bodyPr>
          <a:lstStyle/>
          <a:p>
            <a:r>
              <a:rPr lang="en-CA" sz="4800" b="1" spc="600" dirty="0"/>
              <a:t>OTTAWA FITNESS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7DE54-4F65-006E-5915-EA58836C0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730" y="4615292"/>
            <a:ext cx="2810339" cy="937046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CA" sz="1800" b="1" spc="300" dirty="0"/>
              <a:t>GROUP 15</a:t>
            </a:r>
          </a:p>
          <a:p>
            <a:pPr>
              <a:lnSpc>
                <a:spcPct val="120000"/>
              </a:lnSpc>
            </a:pPr>
            <a:r>
              <a:rPr lang="en-CA" sz="1800" b="1" spc="300" dirty="0"/>
              <a:t>LISHU YUAN</a:t>
            </a:r>
          </a:p>
          <a:p>
            <a:pPr>
              <a:lnSpc>
                <a:spcPct val="120000"/>
              </a:lnSpc>
            </a:pPr>
            <a:r>
              <a:rPr lang="en-CA" sz="1800" b="1" spc="300" dirty="0"/>
              <a:t>YUAN TANG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01FE2-3FB8-511A-3899-D0E882DB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r="1348" b="23501"/>
          <a:stretch/>
        </p:blipFill>
        <p:spPr>
          <a:xfrm>
            <a:off x="503605" y="519039"/>
            <a:ext cx="10109233" cy="3592374"/>
          </a:xfrm>
          <a:prstGeom prst="rect">
            <a:avLst/>
          </a:prstGeom>
        </p:spPr>
      </p:pic>
      <p:sp>
        <p:nvSpPr>
          <p:cNvPr id="65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032" y="6047437"/>
            <a:ext cx="3473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449579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419107B-6183-4C67-B48F-1418FA94A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4495800"/>
            <a:ext cx="0" cy="2027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4FE1E4-C26F-19F9-6FED-046C6E1643B8}"/>
              </a:ext>
            </a:extLst>
          </p:cNvPr>
          <p:cNvSpPr txBox="1"/>
          <p:nvPr/>
        </p:nvSpPr>
        <p:spPr>
          <a:xfrm>
            <a:off x="7443196" y="6100590"/>
            <a:ext cx="313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spc="300" dirty="0"/>
              <a:t>DATE</a:t>
            </a:r>
            <a:r>
              <a:rPr lang="en-US" b="1" spc="300" dirty="0"/>
              <a:t>: MAR.27 2024</a:t>
            </a:r>
            <a:endParaRPr lang="en-CA" sz="1800" b="1" spc="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78243-FCE8-C348-7BEF-A62F09071A83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4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63EA-5693-A612-F2ED-4972F253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OTTAWA FITNESS</a:t>
            </a:r>
            <a:r>
              <a:rPr lang="en-CA" sz="4000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2342-DC70-5834-566A-988B83ED0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977957"/>
            <a:ext cx="9489000" cy="3747384"/>
          </a:xfrm>
        </p:spPr>
        <p:txBody>
          <a:bodyPr/>
          <a:lstStyle/>
          <a:p>
            <a:r>
              <a:rPr lang="en-CA" sz="2400" b="1" dirty="0"/>
              <a:t>Our Goals:</a:t>
            </a:r>
          </a:p>
          <a:p>
            <a:pPr lvl="1"/>
            <a:r>
              <a:rPr lang="en-CA" sz="2000" dirty="0"/>
              <a:t>To </a:t>
            </a:r>
            <a:r>
              <a:rPr lang="en-US" altLang="zh-CN" sz="2000" dirty="0"/>
              <a:t>list</a:t>
            </a:r>
            <a:r>
              <a:rPr lang="en-CA" sz="2000" dirty="0"/>
              <a:t> featured classes to prospective users.</a:t>
            </a:r>
          </a:p>
          <a:p>
            <a:pPr lvl="1"/>
            <a:r>
              <a:rPr lang="en-CA" sz="2000" dirty="0"/>
              <a:t>To allow registered members to book, update, and cancel classes.</a:t>
            </a:r>
          </a:p>
          <a:p>
            <a:pPr lvl="1"/>
            <a:r>
              <a:rPr lang="en-CA" sz="2000" dirty="0"/>
              <a:t>To provide a channel for individuals to contact our teams.</a:t>
            </a:r>
          </a:p>
          <a:p>
            <a:r>
              <a:rPr lang="en-CA" sz="2400" b="1" dirty="0"/>
              <a:t>Target Group</a:t>
            </a:r>
            <a:r>
              <a:rPr lang="zh-CN" altLang="en-US" sz="2400" b="1" dirty="0"/>
              <a:t>：</a:t>
            </a:r>
            <a:endParaRPr lang="en-CA" altLang="zh-CN" sz="2400" b="1" dirty="0"/>
          </a:p>
          <a:p>
            <a:pPr lvl="2"/>
            <a:r>
              <a:rPr lang="en-CA" altLang="zh-CN" sz="1800" dirty="0"/>
              <a:t>Fitness enthusiasts seeking an energized and passionate workout.</a:t>
            </a:r>
          </a:p>
          <a:p>
            <a:pPr lvl="2"/>
            <a:r>
              <a:rPr lang="en-CA" altLang="zh-CN" sz="1800" dirty="0"/>
              <a:t>Members seeking convenient class scheduling and management options.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2C352-853F-8EF0-A4F8-44624C27CE95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0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49A-503B-C143-1B1E-4790B467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04BE-390A-5891-0D65-3B2C121CC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Designer: </a:t>
            </a:r>
            <a:r>
              <a:rPr lang="en-CA" dirty="0" err="1"/>
              <a:t>Lishu</a:t>
            </a:r>
            <a:r>
              <a:rPr lang="en-CA" dirty="0"/>
              <a:t> Yuan.</a:t>
            </a:r>
          </a:p>
          <a:p>
            <a:r>
              <a:rPr lang="en-CA" b="1" dirty="0"/>
              <a:t>Home and Interactive Pages: </a:t>
            </a:r>
            <a:r>
              <a:rPr lang="en-CA" dirty="0"/>
              <a:t>Designed for first impressions and user engagement.</a:t>
            </a:r>
          </a:p>
          <a:p>
            <a:r>
              <a:rPr lang="en-CA" b="1" dirty="0"/>
              <a:t>Registration/Login Process: </a:t>
            </a:r>
            <a:r>
              <a:rPr lang="en-CA" dirty="0"/>
              <a:t>Streamlined with real-time JavaScript authentication</a:t>
            </a:r>
            <a:r>
              <a:rPr lang="en-CA" b="1" dirty="0"/>
              <a:t>.</a:t>
            </a:r>
          </a:p>
          <a:p>
            <a:r>
              <a:rPr lang="en-CA" b="1" dirty="0"/>
              <a:t>CSS Styling: </a:t>
            </a:r>
            <a:r>
              <a:rPr lang="en-CA" dirty="0"/>
              <a:t>Consistent modern aesthetic across all page.</a:t>
            </a:r>
          </a:p>
          <a:p>
            <a:r>
              <a:rPr lang="en-CA" b="1" dirty="0"/>
              <a:t>PHP Backend: </a:t>
            </a:r>
            <a:r>
              <a:rPr lang="en-CA" dirty="0"/>
              <a:t>Smooth transitions and secure authentication.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BFC65-8554-6950-5B34-FD917CA40852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0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5189-51CF-0140-1572-9117044E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TASKS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55A9E-B70F-2575-3362-D45EA8CC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Designer:</a:t>
            </a:r>
            <a:r>
              <a:rPr lang="en-CA" dirty="0"/>
              <a:t> Yuan Tang.</a:t>
            </a:r>
          </a:p>
          <a:p>
            <a:r>
              <a:rPr lang="en-CA" b="1" dirty="0"/>
              <a:t>Blueprint: </a:t>
            </a:r>
            <a:r>
              <a:rPr lang="en-CA" dirty="0"/>
              <a:t>Wireframe, functionally guide and ERD diagram.</a:t>
            </a:r>
          </a:p>
          <a:p>
            <a:r>
              <a:rPr lang="en-CA" b="1" dirty="0"/>
              <a:t>Classes:  </a:t>
            </a:r>
            <a:r>
              <a:rPr lang="en-CA" dirty="0"/>
              <a:t>Utilize searches and filters to discover classes.</a:t>
            </a:r>
          </a:p>
          <a:p>
            <a:r>
              <a:rPr lang="en-CA" b="1" dirty="0"/>
              <a:t>Database: </a:t>
            </a:r>
            <a:r>
              <a:rPr lang="en-CA" dirty="0"/>
              <a:t>Use MySQL for efficient user data management.</a:t>
            </a:r>
          </a:p>
          <a:p>
            <a:r>
              <a:rPr lang="en-CA" b="1" dirty="0"/>
              <a:t>Data Retrieval: </a:t>
            </a:r>
            <a:r>
              <a:rPr lang="en-CA" dirty="0"/>
              <a:t>Reservation information is seamlessly displayed for users and administrators.</a:t>
            </a:r>
          </a:p>
          <a:p>
            <a:pPr marL="2286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E2751-BA8A-1591-2244-59EBAD0DF92A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7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lack">
            <a:extLst>
              <a:ext uri="{FF2B5EF4-FFF2-40B4-BE49-F238E27FC236}">
                <a16:creationId xmlns:a16="http://schemas.microsoft.com/office/drawing/2014/main" id="{E99D7AAF-4170-4D21-AB6C-605F6F10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doing yoga on the floor&#10;&#10;Description automatically generated">
            <a:extLst>
              <a:ext uri="{FF2B5EF4-FFF2-40B4-BE49-F238E27FC236}">
                <a16:creationId xmlns:a16="http://schemas.microsoft.com/office/drawing/2014/main" id="{CB0A98A6-DD4E-E547-DBAB-5BD93C7C5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9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9A59E-E847-3723-202B-4F3A28AB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181123"/>
            <a:ext cx="9456049" cy="35941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41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91860A-7E11-3146-344A-D779A67822BE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99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Black">
            <a:extLst>
              <a:ext uri="{FF2B5EF4-FFF2-40B4-BE49-F238E27FC236}">
                <a16:creationId xmlns:a16="http://schemas.microsoft.com/office/drawing/2014/main" id="{E99D7AAF-4170-4D21-AB6C-605F6F10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Dumbbells on a gym floor">
            <a:extLst>
              <a:ext uri="{FF2B5EF4-FFF2-40B4-BE49-F238E27FC236}">
                <a16:creationId xmlns:a16="http://schemas.microsoft.com/office/drawing/2014/main" id="{E842008A-9BD0-F3EB-CBB7-2B6B46C82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07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9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4151-7E53-B39A-66E5-A3FF270C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63960"/>
            <a:ext cx="9456049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YOU!</a:t>
            </a:r>
          </a:p>
        </p:txBody>
      </p:sp>
      <p:cxnSp>
        <p:nvCxnSpPr>
          <p:cNvPr id="70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4502926"/>
            <a:ext cx="10380954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560F0-F9B4-EE6F-D22A-D3F1757D80E4}"/>
              </a:ext>
            </a:extLst>
          </p:cNvPr>
          <p:cNvSpPr txBox="1"/>
          <p:nvPr/>
        </p:nvSpPr>
        <p:spPr>
          <a:xfrm>
            <a:off x="11057463" y="668212"/>
            <a:ext cx="461665" cy="5801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spc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 brings health.</a:t>
            </a:r>
            <a:endParaRPr lang="en-CA" b="1" spc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5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imeoVTI">
  <a:themeElements>
    <a:clrScheme name="Mimeo">
      <a:dk1>
        <a:sysClr val="windowText" lastClr="000000"/>
      </a:dk1>
      <a:lt1>
        <a:sysClr val="window" lastClr="FFFFFF"/>
      </a:lt1>
      <a:dk2>
        <a:srgbClr val="011E31"/>
      </a:dk2>
      <a:lt2>
        <a:srgbClr val="FDF3E6"/>
      </a:lt2>
      <a:accent1>
        <a:srgbClr val="005E9E"/>
      </a:accent1>
      <a:accent2>
        <a:srgbClr val="38998D"/>
      </a:accent2>
      <a:accent3>
        <a:srgbClr val="EF8683"/>
      </a:accent3>
      <a:accent4>
        <a:srgbClr val="F04E28"/>
      </a:accent4>
      <a:accent5>
        <a:srgbClr val="DD992C"/>
      </a:accent5>
      <a:accent6>
        <a:srgbClr val="136E65"/>
      </a:accent6>
      <a:hlink>
        <a:srgbClr val="38998D"/>
      </a:hlink>
      <a:folHlink>
        <a:srgbClr val="F04E28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200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Elephant</vt:lpstr>
      <vt:lpstr>Univers Condensed</vt:lpstr>
      <vt:lpstr>MimeoVTI</vt:lpstr>
      <vt:lpstr>OTTAWA FITNESS</vt:lpstr>
      <vt:lpstr>OTTAWA FITNESS OVERVIEW</vt:lpstr>
      <vt:lpstr>TASKS</vt:lpstr>
      <vt:lpstr>TASKS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OTTAWA FITNESS</dc:title>
  <dc:creator>Rosalind Yuan</dc:creator>
  <cp:lastModifiedBy>Rosalind Yuan</cp:lastModifiedBy>
  <cp:revision>1</cp:revision>
  <dcterms:created xsi:type="dcterms:W3CDTF">2024-03-28T00:16:02Z</dcterms:created>
  <dcterms:modified xsi:type="dcterms:W3CDTF">2024-03-28T02:58:55Z</dcterms:modified>
</cp:coreProperties>
</file>